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1.png"/><Relationship Id="rId4" Type="http://schemas.openxmlformats.org/officeDocument/2006/relationships/image" Target="../media/image5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5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0.png"/><Relationship Id="rId4"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2.png"/><Relationship Id="rId4" Type="http://schemas.openxmlformats.org/officeDocument/2006/relationships/image" Target="../media/image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9.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9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9.png"/><Relationship Id="rId4" Type="http://schemas.openxmlformats.org/officeDocument/2006/relationships/image" Target="../media/image8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83.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2.png"/><Relationship Id="rId4" Type="http://schemas.openxmlformats.org/officeDocument/2006/relationships/image" Target="../media/image7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2.png"/><Relationship Id="rId4" Type="http://schemas.openxmlformats.org/officeDocument/2006/relationships/image" Target="../media/image7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5.png"/><Relationship Id="rId4" Type="http://schemas.openxmlformats.org/officeDocument/2006/relationships/image" Target="../media/image7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6.png"/><Relationship Id="rId4" Type="http://schemas.openxmlformats.org/officeDocument/2006/relationships/image" Target="../media/image7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9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0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 Id="rId4" Type="http://schemas.openxmlformats.org/officeDocument/2006/relationships/image" Target="../media/image9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8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2.png"/><Relationship Id="rId4" Type="http://schemas.openxmlformats.org/officeDocument/2006/relationships/image" Target="../media/image9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1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01.png"/><Relationship Id="rId4" Type="http://schemas.openxmlformats.org/officeDocument/2006/relationships/image" Target="../media/image8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6.png"/><Relationship Id="rId4" Type="http://schemas.openxmlformats.org/officeDocument/2006/relationships/image" Target="../media/image10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0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16.png"/><Relationship Id="rId4" Type="http://schemas.openxmlformats.org/officeDocument/2006/relationships/image" Target="../media/image10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1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1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2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1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3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1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0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5.png"/><Relationship Id="rId4" Type="http://schemas.openxmlformats.org/officeDocument/2006/relationships/image" Target="../media/image10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1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33.png"/><Relationship Id="rId4" Type="http://schemas.openxmlformats.org/officeDocument/2006/relationships/image" Target="../media/image12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2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21.png"/><Relationship Id="rId4" Type="http://schemas.openxmlformats.org/officeDocument/2006/relationships/image" Target="../media/image11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42.png"/><Relationship Id="rId4" Type="http://schemas.openxmlformats.org/officeDocument/2006/relationships/image" Target="../media/image11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32.png"/><Relationship Id="rId4" Type="http://schemas.openxmlformats.org/officeDocument/2006/relationships/image" Target="../media/image1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3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37.png"/><Relationship Id="rId4" Type="http://schemas.openxmlformats.org/officeDocument/2006/relationships/image" Target="../media/image13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26.png"/><Relationship Id="rId4" Type="http://schemas.openxmlformats.org/officeDocument/2006/relationships/image" Target="../media/image124.png"/><Relationship Id="rId5" Type="http://schemas.openxmlformats.org/officeDocument/2006/relationships/image" Target="../media/image13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2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3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4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40.png"/><Relationship Id="rId4" Type="http://schemas.openxmlformats.org/officeDocument/2006/relationships/image" Target="../media/image14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3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71.pn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5.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5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5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4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6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5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5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7.png"/><Relationship Id="rId4" Type="http://schemas.openxmlformats.org/officeDocument/2006/relationships/image" Target="../media/image156.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54.png"/><Relationship Id="rId4" Type="http://schemas.openxmlformats.org/officeDocument/2006/relationships/image" Target="../media/image16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51.png"/><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67.png"/><Relationship Id="rId4" Type="http://schemas.openxmlformats.org/officeDocument/2006/relationships/image" Target="../media/image16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6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62.png"/><Relationship Id="rId4" Type="http://schemas.openxmlformats.org/officeDocument/2006/relationships/image" Target="../media/image159.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6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7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70.png"/><Relationship Id="rId4" Type="http://schemas.openxmlformats.org/officeDocument/2006/relationships/image" Target="../media/image1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68.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6.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7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